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306981" ContentType="image/png"/>
  <Default Extension="197229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38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a09556bf41.84306981"/>
  <Relationship Id="rId3" Type="http://schemas.openxmlformats.org/officeDocument/2006/relationships/image" Target="../media/logo_673d1a095a82d62.197229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00525"/>
          <a:chOff x="9525" y="9525"/>
          <a:chExt cx="9229725" cy="4200525"/>
        </a:xfrm>
      </p:grpSpPr>
      <p:pic>
        <p:nvPicPr>
          <p:cNvPr id="1" name="Diagnostic Algorithm for Symptoms of Acute Coronary Syndrome" descr="Diagnostic Algorithm for Symptoms of Acute Coronary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38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nerjee D, Perrett C, Banerje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gnostic Algorithm for Symptoms of Acute Coronary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87–9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2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2024-11-19T23:06:49Z</dcterms:created>
  <dcterms:modified xsi:type="dcterms:W3CDTF">2024-11-19T23:06:49Z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