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738200" ContentType="image/png"/>
  <Default Extension="621794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2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f6a50bfd21.71738200"/>
  <Relationship Id="rId3" Type="http://schemas.openxmlformats.org/officeDocument/2006/relationships/image" Target="../media/logo_673d1f6a5c8a212.621794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48050"/>
          <a:chOff x="9525" y="9525"/>
          <a:chExt cx="9229725" cy="3448050"/>
        </a:xfrm>
      </p:grpSpPr>
      <p:pic>
        <p:nvPicPr>
          <p:cNvPr id="1" name="Diagnostic Criteria" descr="Diagnostic Criter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86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lippo CD, Bacchi B, Di Mario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Criter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9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7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2024-11-19T23:29:46Z</dcterms:created>
  <dcterms:modified xsi:type="dcterms:W3CDTF">2024-11-19T23:29:46Z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