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7301171" ContentType="image/png"/>
  <Default Extension="5301897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36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93966b2e71.87301171"/>
  <Relationship Id="rId3" Type="http://schemas.openxmlformats.org/officeDocument/2006/relationships/image" Target="../media/logo_673d193974a0512.5301897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Variables Predicting Outcome" descr="Variables Predicting Outco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434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lippo CD, Bacchi B, Di Mario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riables Predicting Outco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3):191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27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2024-11-19T23:03:21Z</dcterms:created>
  <dcterms:modified xsi:type="dcterms:W3CDTF">2024-11-19T23:03:21Z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