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313717" ContentType="image/png"/>
  <Default Extension="3208569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45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ccf0290d11.36313717"/>
  <Relationship Id="rId3" Type="http://schemas.openxmlformats.org/officeDocument/2006/relationships/image" Target="../media/logo_673d1ccf2a58482.3208569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95950"/>
          <a:chOff x="9525" y="9525"/>
          <a:chExt cx="9229725" cy="5695950"/>
        </a:xfrm>
      </p:grpSpPr>
      <p:pic>
        <p:nvPicPr>
          <p:cNvPr id="1" name="Management and Long-term Follow-up Strategies for Patients with Takotsubo Syndrome Risk strati" descr="Management and Long-term Follow-up Strategies for Patients with Takotsubo Syndrome Risk strat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933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lippo CD, Bacchi B, Di Mario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nagement and Long-term Follow-up Strategies for Patients with Takotsubo Syndrome Risk strat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3):191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27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2024-11-19T23:18:39Z</dcterms:created>
  <dcterms:modified xsi:type="dcterms:W3CDTF">2024-11-19T23:18:39Z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