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039136" ContentType="image/png"/>
  <Default Extension="047042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eba3909c21.30039136"/>
  <Relationship Id="rId3" Type="http://schemas.openxmlformats.org/officeDocument/2006/relationships/image" Target="../media/logo_673d1eba5111102.047042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Aortic Stenosis Staging Classification System" descr="Aortic Stenosis Staging Classification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i M, Cavalcante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ortic Stenosis Staging Classification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2024-11-19T23:26:50Z</dcterms:created>
  <dcterms:modified xsi:type="dcterms:W3CDTF">2024-11-19T23:26:50Z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