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676872" ContentType="image/png"/>
  <Default Extension="203590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3c950b871.91676872"/>
  <Relationship Id="rId3" Type="http://schemas.openxmlformats.org/officeDocument/2006/relationships/image" Target="../media/logo_673d1c3cac94292.203590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Baseline Characteristics" descr="Baselin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i M, Cavalcante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69–7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2024-11-19T23:16:12Z</dcterms:created>
  <dcterms:modified xsi:type="dcterms:W3CDTF">2024-11-19T23:16:12Z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