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181536" ContentType="image/png"/>
  <Default Extension="259318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6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faa903a71.48181536"/>
  <Relationship Id="rId3" Type="http://schemas.openxmlformats.org/officeDocument/2006/relationships/image" Target="../media/logo_673d1cfac7f7572.259318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24325"/>
          <a:chOff x="9525" y="9525"/>
          <a:chExt cx="9229725" cy="4124325"/>
        </a:xfrm>
      </p:grpSpPr>
      <p:pic>
        <p:nvPicPr>
          <p:cNvPr id="1" name="Association Between Aortic Stenosis Stages and Outcomes" descr="Association Between Aortic Stenosis Stages and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6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i M, Cavalcante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ociation Between Aortic Stenosis Stages and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69–7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9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2024-11-19T23:19:22Z</dcterms:created>
  <dcterms:modified xsi:type="dcterms:W3CDTF">2024-11-19T23:19:22Z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