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277704" ContentType="image/png"/>
  <Default Extension="5272989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67ae9be51.24277704"/>
  <Relationship Id="rId3" Type="http://schemas.openxmlformats.org/officeDocument/2006/relationships/image" Target="../media/logo_673d1967bd84702.5272989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76525"/>
          <a:chOff x="9525" y="9525"/>
          <a:chExt cx="9229725" cy="2676525"/>
        </a:xfrm>
      </p:grpSpPr>
      <p:pic>
        <p:nvPicPr>
          <p:cNvPr id="1" name="Table 1: Recently Completed and Ongoing Trials Evaluating Antiplatelet" descr="Table 1: Recently Completed and Ongoing Trials Evaluating Antiplatele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1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liams MR, Grossman K, Ibrahim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cently Completed and Ongoing Trials Evaluating Antiplatel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88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2024-11-19T23:04:07Z</dcterms:created>
  <dcterms:modified xsi:type="dcterms:W3CDTF">2024-11-19T23:04:07Z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