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986975" ContentType="image/png"/>
  <Default Extension="860549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8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fba480331.43986975"/>
  <Relationship Id="rId3" Type="http://schemas.openxmlformats.org/officeDocument/2006/relationships/image" Target="../media/logo_673d1dfbc381c12.860549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Table 2: Recently Completed and Ongoing Trials Evaluating Antiplatelet" descr="Table 2: Recently Completed and Ongoing Trials Evaluating Antiplatel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liams MR, Grossman K, Ibrahim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Recently Completed and Ongoing Trials Evaluating Antiplatel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88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2024-11-19T23:23:39Z</dcterms:created>
  <dcterms:modified xsi:type="dcterms:W3CDTF">2024-11-19T23:23:39Z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