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3608899" ContentType="image/png"/>
  <Default Extension="2983674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40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adc6a73661.43608899"/>
  <Relationship Id="rId3" Type="http://schemas.openxmlformats.org/officeDocument/2006/relationships/image" Target="../media/logo_673d1adc77c7492.2983674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343275"/>
          <a:chOff x="9525" y="9525"/>
          <a:chExt cx="9229725" cy="3343275"/>
        </a:xfrm>
      </p:grpSpPr>
      <p:pic>
        <p:nvPicPr>
          <p:cNvPr id="1" name="Figure 1: Current Antithrombotic Practice for Patients Undergoing Transcatheter" descr="Figure 1: Current Antithrombotic Practice for Patients Undergoing Transcathete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581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illiams MR, Grossman K, Ibrahim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Current Antithrombotic Practice for Patients Undergoing Transcathete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9;13(2):88–9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9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2024-11-19T23:10:20Z</dcterms:created>
  <dcterms:modified xsi:type="dcterms:W3CDTF">2024-11-19T23:10:20Z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