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142974" ContentType="image/png"/>
  <Default Extension="312357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6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26e08c6661.69142974"/>
  <Relationship Id="rId3" Type="http://schemas.openxmlformats.org/officeDocument/2006/relationships/image" Target="../media/logo_673d226e206fa02.312357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0275"/>
          <a:chOff x="9525" y="9525"/>
          <a:chExt cx="9229725" cy="6010275"/>
        </a:xfrm>
      </p:grpSpPr>
      <p:pic>
        <p:nvPicPr>
          <p:cNvPr id="1" name="Types of Machine Learning Algorithms" descr="Types of Machine Learning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524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es of Machine Learning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1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2024-11-19T23:42:38Z</dcterms:created>
  <dcterms:modified xsi:type="dcterms:W3CDTF">2024-11-19T23:42:38Z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