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151343" ContentType="image/png"/>
  <Default Extension="299034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3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8ab36bf091.39151343"/>
  <Relationship Id="rId3" Type="http://schemas.openxmlformats.org/officeDocument/2006/relationships/image" Target="../media/logo_673d18ab5664682.299034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81650"/>
          <a:chOff x="9525" y="9525"/>
          <a:chExt cx="9229725" cy="5581650"/>
        </a:xfrm>
      </p:grpSpPr>
      <p:pic>
        <p:nvPicPr>
          <p:cNvPr id="1" name="Figure 1: Types of Machine Learning with Examples of Respective Use" descr="Figure 1: Types of Machine Learning with Examples of Respective U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19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etharam K, Shrestha S, Sengupta P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ypes of Machine Learning with Examples of Respective U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2):11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1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2024-11-19T23:00:59Z</dcterms:created>
  <dcterms:modified xsi:type="dcterms:W3CDTF">2024-11-19T23:00:59Z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