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541084" ContentType="image/png"/>
  <Default Extension="402973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6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2a25f3c161.19541084"/>
  <Relationship Id="rId3" Type="http://schemas.openxmlformats.org/officeDocument/2006/relationships/image" Target="../media/logo_673d22a26d3b932.402973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Use of Machine Learning Techniques in Cardiac Imaging Publications" descr="Use of Machine Learning Techniques in Cardiac Imaging Pub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Machine Learning Techniques in Cardiac Imaging Pub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1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2024-11-19T23:43:30Z</dcterms:created>
  <dcterms:modified xsi:type="dcterms:W3CDTF">2024-11-19T23:43:30Z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