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541084" ContentType="image/png"/>
  <Default Extension="402973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60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22a25f3c161.19541084"/>
  <Relationship Id="rId3" Type="http://schemas.openxmlformats.org/officeDocument/2006/relationships/image" Target="../media/logo_673d22a26d3b932.402973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86275"/>
          <a:chOff x="9525" y="9525"/>
          <a:chExt cx="9229725" cy="4486275"/>
        </a:xfrm>
      </p:grpSpPr>
      <p:pic>
        <p:nvPicPr>
          <p:cNvPr id="1" name="Use of Machine Learning Techniques in Cardiac Imaging Publications" descr="Use of Machine Learning Techniques in Cardiac Imaging Public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24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etharam K, Shrestha S, Sengupta P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se of Machine Learning Techniques in Cardiac Imaging Public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2):11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1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2024-11-19T23:43:30Z</dcterms:created>
  <dcterms:modified xsi:type="dcterms:W3CDTF">2024-11-19T23:43:30Z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