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872876" ContentType="image/png"/>
  <Default Extension="348026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6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2840bcb341.32872876"/>
  <Relationship Id="rId3" Type="http://schemas.openxmlformats.org/officeDocument/2006/relationships/image" Target="../media/logo_673d22842921282.348026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Patient-similarity Network: Ejection Fraction" descr="The Patient-similarity Network: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Patient-similarity Network: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1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2024-11-19T23:43:00Z</dcterms:created>
  <dcterms:modified xsi:type="dcterms:W3CDTF">2024-11-19T23:43:00Z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