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396020" ContentType="image/png"/>
  <Default Extension="609430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4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042d8f6d41.38396020"/>
  <Relationship Id="rId3" Type="http://schemas.openxmlformats.org/officeDocument/2006/relationships/image" Target="../media/logo_673d2042f39b492.609430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33975"/>
          <a:chOff x="9525" y="9525"/>
          <a:chExt cx="9229725" cy="5133975"/>
        </a:xfrm>
      </p:grpSpPr>
      <p:pic>
        <p:nvPicPr>
          <p:cNvPr id="1" name="The Patient-similarity Network: Aortic Stenosis" descr="The Patient-similarity Network: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71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etharam K, Shrestha S, Sengupta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Patient-similarity Network: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1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2024-11-19T23:33:22Z</dcterms:created>
  <dcterms:modified xsi:type="dcterms:W3CDTF">2024-11-19T23:33:22Z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