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344554" ContentType="image/png"/>
  <Default Extension="473516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8968f39f61.86344554"/>
  <Relationship Id="rId3" Type="http://schemas.openxmlformats.org/officeDocument/2006/relationships/image" Target="../media/logo_6737e896a6cee12.473516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Non-Vitamin K Antagonist Oral Anticoagulant After Acute Coronary Syndrome: Is There A Role?" descr="Non-Vitamin K Antagonist Oral Anticoagulant After Acute Coronary Syndrome: Is There A Role?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19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n-Vitamin K Antagonist Oral Anticoagulant After Acute Coronary Syndrome: Is There A Role?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9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2024-11-16T00:34:30Z</dcterms:created>
  <dcterms:modified xsi:type="dcterms:W3CDTF">2024-11-16T00:34:30Z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