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029011" ContentType="image/png"/>
  <Default Extension="907350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47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d9612de801.07029011"/>
  <Relationship Id="rId3" Type="http://schemas.openxmlformats.org/officeDocument/2006/relationships/image" Target="../media/logo_673d1d961fd4532.907350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24500"/>
          <a:chOff x="9525" y="9525"/>
          <a:chExt cx="9229725" cy="5524500"/>
        </a:xfrm>
      </p:grpSpPr>
      <p:pic>
        <p:nvPicPr>
          <p:cNvPr id="1" name="Radiation Quantities Commonly Encountered in the Catheterization Laboratory" descr="Radiation Quantities Commonly Encountered in the Catheterization Laborato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57825" cy="4762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dmanabhan D, Shankar S, Chandrashekharaiah A, Deshpande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diation Quantities Commonly Encountered in the Catheterization Laborato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2):117–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9.2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2024-11-19T23:21:58Z</dcterms:created>
  <dcterms:modified xsi:type="dcterms:W3CDTF">2024-11-19T23:21:58Z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