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029011" ContentType="image/png"/>
  <Default Extension="90735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7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9612de801.07029011"/>
  <Relationship Id="rId3" Type="http://schemas.openxmlformats.org/officeDocument/2006/relationships/image" Target="../media/logo_673d1d961fd4532.90735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24500"/>
          <a:chOff x="9525" y="9525"/>
          <a:chExt cx="9229725" cy="5524500"/>
        </a:xfrm>
      </p:grpSpPr>
      <p:pic>
        <p:nvPicPr>
          <p:cNvPr id="1" name="Radiation Quantities Commonly Encountered in the Catheterization Laboratory" descr="Radiation Quantities Commonly Encountered in the Catheterization Labor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762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Shankar S, Chandrashekharaiah A, Deshpand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ation Quantities Commonly Encountered in the Catheterization Labor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117–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2024-11-19T23:21:58Z</dcterms:created>
  <dcterms:modified xsi:type="dcterms:W3CDTF">2024-11-19T23:21:58Z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