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928899" ContentType="image/png"/>
  <Default Extension="72896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02c1eac01.05928899"/>
  <Relationship Id="rId3" Type="http://schemas.openxmlformats.org/officeDocument/2006/relationships/image" Target="../media/logo_673d1a02d235a22.72896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Typical Value of Patient Radiation Exposure for Common Electrophysiological Procedures" descr="Typical Value of Patient Radiation Exposure for Common Electrophysiological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Shankar S, Chandrashekharaiah A, Deshpand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ical Value of Patient Radiation Exposure for Common Electrophysiological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117–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2024-11-19T23:06:42Z</dcterms:created>
  <dcterms:modified xsi:type="dcterms:W3CDTF">2024-11-19T23:06:42Z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