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928899" ContentType="image/png"/>
  <Default Extension="728968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38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a02c1eac01.05928899"/>
  <Relationship Id="rId3" Type="http://schemas.openxmlformats.org/officeDocument/2006/relationships/image" Target="../media/logo_673d1a02d235a22.728968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33975"/>
          <a:chOff x="9525" y="9525"/>
          <a:chExt cx="9229725" cy="5133975"/>
        </a:xfrm>
      </p:grpSpPr>
      <p:pic>
        <p:nvPicPr>
          <p:cNvPr id="1" name="Typical Value of Patient Radiation Exposure for Common Electrophysiological Procedures" descr="Typical Value of Patient Radiation Exposure for Common Electrophysiological Procedu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57825" cy="4371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admanabhan D, Shankar S, Chandrashekharaiah A, Deshpande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ypical Value of Patient Radiation Exposure for Common Electrophysiological Procedu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2):117–2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2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2024-11-19T23:06:42Z</dcterms:created>
  <dcterms:modified xsi:type="dcterms:W3CDTF">2024-11-19T23:06:42Z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