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161971" ContentType="image/png"/>
  <Default Extension="23018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fc391e881.70161971"/>
  <Relationship Id="rId3" Type="http://schemas.openxmlformats.org/officeDocument/2006/relationships/image" Target="../media/logo_673d1ffc5ac9912.23018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Sir Alan Drury and Sir Albert Szent-Györgyi" descr="Sir Alan Drury and Sir Albert Szent-György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thews GD, Grace A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r Alan Drury and Sir Albert Szent-György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2024-11-19T23:32:12Z</dcterms:created>
  <dcterms:modified xsi:type="dcterms:W3CDTF">2024-11-19T23:32:12Z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