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336710" ContentType="image/png"/>
  <Default Extension="963779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03b7bdae01.13336710"/>
  <Relationship Id="rId3" Type="http://schemas.openxmlformats.org/officeDocument/2006/relationships/image" Target="../media/logo_673d203b92b4912.963779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Effects of Adenosine Administration" descr="Effects of Adenosine Administ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thews GD, Grace A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s of Adenosine Administ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0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2024-11-19T23:33:15Z</dcterms:created>
  <dcterms:modified xsi:type="dcterms:W3CDTF">2024-11-19T23:33:15Z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