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625649" ContentType="image/png"/>
  <Default Extension="788593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f65eec571.64625649"/>
  <Relationship Id="rId3" Type="http://schemas.openxmlformats.org/officeDocument/2006/relationships/image" Target="../media/logo_673d1ff6764e572.788593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the Contributions of Adenosine to Arrhythmia" descr="Summary of the Contributions of Adenosine to Arrhythm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62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thews GD, Grace A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Contributions of Adenosine to Arrhythm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0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2024-11-19T23:32:06Z</dcterms:created>
  <dcterms:modified xsi:type="dcterms:W3CDTF">2024-11-19T23:32:06Z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