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27405" ContentType="image/png"/>
  <Default Extension="797377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10dff7131.01627405"/>
  <Relationship Id="rId3" Type="http://schemas.openxmlformats.org/officeDocument/2006/relationships/image" Target="../media/logo_673d1a110ade692.797377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istopathological Examination of Left Purkinje System" descr="Histopathological Examination of Left Purkinje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pathological Examination of Left Purkinje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2024-11-19T23:06:57Z</dcterms:created>
  <dcterms:modified xsi:type="dcterms:W3CDTF">2024-11-19T23:06:57Z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