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847570" ContentType="image/png"/>
  <Default Extension="336982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6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92be052501.70847570"/>
  <Relationship Id="rId3" Type="http://schemas.openxmlformats.org/officeDocument/2006/relationships/image" Target="../media/logo_673d192c0c27d42.336982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ypical QRS Morphology of Idiopathic Left Ventricular Tachycardia Originating from the Left Posterior Fascicular" descr="Typical QRS Morphology of Idiopathic Left Ventricular Tachycardia Originating from the Left Posterior Fascicula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 H, Chan K, Po SS, Ch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ypical QRS Morphology of Idiopathic Left Ventricular Tachycardia Originating from the Left Posterior Fascicul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49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2024-11-19T23:03:08Z</dcterms:created>
  <dcterms:modified xsi:type="dcterms:W3CDTF">2024-11-19T23:03:08Z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