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641099" ContentType="image/png"/>
  <Default Extension="13488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0c4103e321.02641099"/>
  <Relationship Id="rId3" Type="http://schemas.openxmlformats.org/officeDocument/2006/relationships/image" Target="../media/logo_673d20c4279b832.13488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Potentials in Idiopathic Left Ventricular Tachycardia" descr="Potentials in Idiopathic Left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s in Idiopathic Left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2024-11-19T23:35:32Z</dcterms:created>
  <dcterms:modified xsi:type="dcterms:W3CDTF">2024-11-19T23:35:32Z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