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3081721" ContentType="image/png"/>
  <Default Extension="8722720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37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197b587b391.33081721"/>
  <Relationship Id="rId3" Type="http://schemas.openxmlformats.org/officeDocument/2006/relationships/image" Target="../media/logo_673d197b75ecc42.8722720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76825"/>
          <a:chOff x="9525" y="9525"/>
          <a:chExt cx="9229725" cy="5076825"/>
        </a:xfrm>
      </p:grpSpPr>
      <p:pic>
        <p:nvPicPr>
          <p:cNvPr id="1" name="Entrainment Pacing at the Apex of the Left Ventricle" descr="Entrainment Pacing at the Apex of the Left Ventric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314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en H, Chan K, Po SS, Chen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ntrainment Pacing at the Apex of the Left Ventricl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4):249–5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0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2024-11-19T23:04:27Z</dcterms:created>
  <dcterms:modified xsi:type="dcterms:W3CDTF">2024-11-19T23:04:27Z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