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791149" ContentType="image/png"/>
  <Default Extension="279854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95db5b871.21791149"/>
  <Relationship Id="rId3" Type="http://schemas.openxmlformats.org/officeDocument/2006/relationships/image" Target="../media/logo_673d1a95dfe7d12.279854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Schematic Representation of the Left Posterior Fascicular Ventricular Tachycardia Re-entry Circuit" descr="Schematic Representation of the Left Posterior Fascicular Ventricular Tachycardia Re-entry Circu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 H, Chan K, Po SS, Che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Representation of the Left Posterior Fascicular Ventricular Tachycardia Re-entry Circu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9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2024-11-19T23:09:09Z</dcterms:created>
  <dcterms:modified xsi:type="dcterms:W3CDTF">2024-11-19T23:09:09Z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