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947339" ContentType="image/png"/>
  <Default Extension="617562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938201d31.31947339"/>
  <Relationship Id="rId3" Type="http://schemas.openxmlformats.org/officeDocument/2006/relationships/image" Target="../media/logo_673d1f93882e662.617562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-entry Circuit of Idiopathic Ventricular Tachycardia" descr="Re-entry Circuit of Idiopathic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29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-entry Circuit of Idiopathic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2024-11-19T23:30:27Z</dcterms:created>
  <dcterms:modified xsi:type="dcterms:W3CDTF">2024-11-19T23:30:27Z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