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887053" ContentType="image/png"/>
  <Default Extension="72374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0f2ee8181.32887053"/>
  <Relationship Id="rId3" Type="http://schemas.openxmlformats.org/officeDocument/2006/relationships/image" Target="../media/logo_673d1e0f4546b12.72374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29375"/>
          <a:chOff x="9525" y="9525"/>
          <a:chExt cx="9229725" cy="6429375"/>
        </a:xfrm>
      </p:grpSpPr>
      <p:pic>
        <p:nvPicPr>
          <p:cNvPr id="1" name="Retrograde Purkinje Potential" descr="Retrograde Purkinje Potent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66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trograde Purkinje Potent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2024-11-19T23:23:59Z</dcterms:created>
  <dcterms:modified xsi:type="dcterms:W3CDTF">2024-11-19T23:23:59Z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