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399174" ContentType="image/png"/>
  <Default Extension="487625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3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4e5c5c7a91.48399174"/>
  <Relationship Id="rId3" Type="http://schemas.openxmlformats.org/officeDocument/2006/relationships/image" Target="../media/logo_673cf4e5df88f62.487625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86475"/>
          <a:chOff x="9525" y="9525"/>
          <a:chExt cx="9229725" cy="6086475"/>
        </a:xfrm>
      </p:grpSpPr>
      <p:pic>
        <p:nvPicPr>
          <p:cNvPr id="1" name="Identification of the Left His-Purkinje System During Normal Sinus Rhythm" descr="Identification of the Left His-Purkinje System During Normal Sinus Rhy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5324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 H, Chan K, Po SS, Ch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dentification of the Left His-Purkinje System During Normal Sinus Rhy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49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2024-11-19T20:28:21Z</dcterms:created>
  <dcterms:modified xsi:type="dcterms:W3CDTF">2024-11-19T20:28:21Z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