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575127" ContentType="image/png"/>
  <Default Extension="354918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1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7dc7a10261.51575127"/>
  <Relationship Id="rId3" Type="http://schemas.openxmlformats.org/officeDocument/2006/relationships/image" Target="../media/logo_673cf7dc94ab982.354918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62675"/>
          <a:chOff x="9525" y="9525"/>
          <a:chExt cx="9229725" cy="6162675"/>
        </a:xfrm>
      </p:grpSpPr>
      <p:pic>
        <p:nvPicPr>
          <p:cNvPr id="1" name="Predicted Earliest Retrograde Purkinje Potentials from Left Posterior Fascicles" descr="Predicted Earliest Retrograde Purkinje Potentials from Left Posterior Fascic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5400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 H, Chan K, Po SS, Ch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dicted Earliest Retrograde Purkinje Potentials from Left Posterior Fascic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49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2024-11-19T20:41:00Z</dcterms:created>
  <dcterms:modified xsi:type="dcterms:W3CDTF">2024-11-19T20:41:00Z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