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75127" ContentType="image/png"/>
  <Default Extension="354918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dc7a10261.51575127"/>
  <Relationship Id="rId3" Type="http://schemas.openxmlformats.org/officeDocument/2006/relationships/image" Target="../media/logo_673cf7dc94ab982.354918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Predicted Earliest Retrograde Purkinje Potentials from Left Posterior Fascicles" descr="Predicted Earliest Retrograde Purkinje Potentials from Left Posterior Fascic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ed Earliest Retrograde Purkinje Potentials from Left Posterior Fascic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2024-11-19T20:41:00Z</dcterms:created>
  <dcterms:modified xsi:type="dcterms:W3CDTF">2024-11-19T20:41:00Z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