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126666" ContentType="image/png"/>
  <Default Extension="628336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4f903ad101.05126666"/>
  <Relationship Id="rId3" Type="http://schemas.openxmlformats.org/officeDocument/2006/relationships/image" Target="../media/logo_673cf4f91e74992.628336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90925"/>
          <a:chOff x="9525" y="9525"/>
          <a:chExt cx="9229725" cy="3590925"/>
        </a:xfrm>
      </p:grpSpPr>
      <p:pic>
        <p:nvPicPr>
          <p:cNvPr id="1" name="Left Ventricular Wall Thickness Shell with Reconstruction" descr="Left Ventricular Wall Thickness Shell with Reconstr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28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o L, Liang JJ, Nazarian S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ar Wall Thickness Shell with Reconstr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55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2024-11-19T20:28:41Z</dcterms:created>
  <dcterms:modified xsi:type="dcterms:W3CDTF">2024-11-19T20:28:41Z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