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325087" ContentType="image/png"/>
  <Default Extension="463236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47a8e3721.94325087"/>
  <Relationship Id="rId3" Type="http://schemas.openxmlformats.org/officeDocument/2006/relationships/image" Target="../media/logo_673cf947cada552.463236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Pre-procedural Late Gadolinium Enhancement-Cardiac" descr="Pre-procedural Late Gadolinium Enhancement-Cardia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o L, Liang JJ, Nazarian S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-procedural Late Gadolinium Enhancement-Cardi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55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2024-11-19T20:47:03Z</dcterms:created>
  <dcterms:modified xsi:type="dcterms:W3CDTF">2024-11-19T20:47:03Z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