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136858" ContentType="image/png"/>
  <Default Extension="164672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9e1111e71.81136858"/>
  <Relationship Id="rId3" Type="http://schemas.openxmlformats.org/officeDocument/2006/relationships/image" Target="../media/logo_673cf79e2cacd02.164672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ies of Non-ischaemic Cardiomyopathy Ventricular Tachycardia" descr="Studies of Non-ischaemic Cardiomyopathy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o L, Liang JJ, Nazarian S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f Non-ischaemic Cardiomyopathy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55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2024-11-19T20:39:58Z</dcterms:created>
  <dcterms:modified xsi:type="dcterms:W3CDTF">2024-11-19T20:39:58Z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