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455322" ContentType="image/png"/>
  <Default Extension="951299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8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aa182ae141.67455322"/>
  <Relationship Id="rId3" Type="http://schemas.openxmlformats.org/officeDocument/2006/relationships/image" Target="../media/logo_673cfaa188ea272.951299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91000"/>
          <a:chOff x="9525" y="9525"/>
          <a:chExt cx="9229725" cy="4191000"/>
        </a:xfrm>
      </p:grpSpPr>
      <p:pic>
        <p:nvPicPr>
          <p:cNvPr id="1" name="Example of the Association Between Double Potential" descr="Example of the Association Between Double Potenti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29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o L, Liang JJ, Nazarian S, Marchlinski F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ample of the Association Between Double Potenti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55–6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37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2024-11-19T20:52:49Z</dcterms:created>
  <dcterms:modified xsi:type="dcterms:W3CDTF">2024-11-19T20:52:49Z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