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455322" ContentType="image/png"/>
  <Default Extension="9512992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8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aa182ae141.67455322"/>
  <Relationship Id="rId3" Type="http://schemas.openxmlformats.org/officeDocument/2006/relationships/image" Target="../media/logo_673cfaa188ea272.9512992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Example of the Association Between Double Potential" descr="Example of the Association Between Double Potent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29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uo L, Liang JJ, Nazarian S, Marchlinski F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of the Association Between Double Potent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55–6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37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2024-11-19T20:52:49Z</dcterms:created>
  <dcterms:modified xsi:type="dcterms:W3CDTF">2024-11-19T20:52:49Z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