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562026" ContentType="image/png"/>
  <Default Extension="761367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83d4b83431.52562026"/>
  <Relationship Id="rId3" Type="http://schemas.openxmlformats.org/officeDocument/2006/relationships/image" Target="../media/logo_673cf83d6c4a752.761367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Example of Fractionated Electrograms Located" descr="Example of Fractionated Electrograms Locat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o L, Liang JJ, Nazarian S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Fractionated Electrograms Locat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55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2024-11-19T20:42:37Z</dcterms:created>
  <dcterms:modified xsi:type="dcterms:W3CDTF">2024-11-19T20:42:37Z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