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919505" ContentType="image/png"/>
  <Default Extension="728508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a90c3c6221.95919505"/>
  <Relationship Id="rId3" Type="http://schemas.openxmlformats.org/officeDocument/2006/relationships/image" Target="../media/logo_673cfa90d9f9552.728508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Identification of Arrhythmogenic Substrate" descr="The Identification of Arrhythmogenic Subst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24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o L, Liang JJ, Nazarian S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Identification of Arrhythmogenic Subst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55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2024-11-19T20:52:32Z</dcterms:created>
  <dcterms:modified xsi:type="dcterms:W3CDTF">2024-11-19T20:52:32Z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