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744461" ContentType="image/png"/>
  <Default Extension="270422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8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a8caaac311.47744461"/>
  <Relationship Id="rId3" Type="http://schemas.openxmlformats.org/officeDocument/2006/relationships/image" Target="../media/logo_673cfa8cbd5ff62.270422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19700"/>
          <a:chOff x="9525" y="9525"/>
          <a:chExt cx="9229725" cy="5219700"/>
        </a:xfrm>
      </p:grpSpPr>
      <p:pic>
        <p:nvPicPr>
          <p:cNvPr id="1" name="Heat Sources and Heat Sinks During Cardiac Radiofrequency Ablation" descr="Heat Sources and Heat Sinks During Cardiac Radiofrequency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86400" cy="4457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tadia ID, Williams SE, O’Neill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at Sources and Heat Sinks During Cardiac Radiofrequency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65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2024-11-19T20:52:28Z</dcterms:created>
  <dcterms:modified xsi:type="dcterms:W3CDTF">2024-11-19T20:52:28Z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