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406359" ContentType="image/png"/>
  <Default Extension="850226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2de3018b21.97406359"/>
  <Relationship Id="rId3" Type="http://schemas.openxmlformats.org/officeDocument/2006/relationships/image" Target="../media/logo_673cf2de441b142.850226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53075"/>
          <a:chOff x="9525" y="9525"/>
          <a:chExt cx="9229725" cy="5553075"/>
        </a:xfrm>
      </p:grpSpPr>
      <p:pic>
        <p:nvPicPr>
          <p:cNvPr id="1" name="Radiofrequency Ablation Circuit" descr="Radiofrequency Ablation Circu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14975" cy="4791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dia ID, Williams SE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iofrequency Ablation Circu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65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2024-11-19T20:19:42Z</dcterms:created>
  <dcterms:modified xsi:type="dcterms:W3CDTF">2024-11-19T20:19:42Z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