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394040" ContentType="image/png"/>
  <Default Extension="480840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1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df3caeb71.95394040"/>
  <Relationship Id="rId3" Type="http://schemas.openxmlformats.org/officeDocument/2006/relationships/image" Target="../media/logo_673cf7df53db832.480840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lationship Between Catheter-myocardium Contact Force and Circuit Impedance" descr="Relationship Between Catheter-myocardium Contact Force and Circuit Impeda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05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illiams SE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onship Between Catheter-myocardium Contact Force and Circuit Impeda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65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2024-11-19T20:41:03Z</dcterms:created>
  <dcterms:modified xsi:type="dcterms:W3CDTF">2024-11-19T20:41:03Z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