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124612" ContentType="image/png"/>
  <Default Extension="963048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52dcfa971.54124612"/>
  <Relationship Id="rId3" Type="http://schemas.openxmlformats.org/officeDocument/2006/relationships/image" Target="../media/logo_673cf352eb48672.963048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9550"/>
          <a:chOff x="9525" y="9525"/>
          <a:chExt cx="9229725" cy="4019550"/>
        </a:xfrm>
      </p:grpSpPr>
      <p:pic>
        <p:nvPicPr>
          <p:cNvPr id="1" name="Ablation Lesion Volume Model" descr="Ablation Lesion Volume Mod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05450" cy="3257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illiams SE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lation Lesion Volume Mod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65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2024-11-19T20:21:38Z</dcterms:created>
  <dcterms:modified xsi:type="dcterms:W3CDTF">2024-11-19T20:21:38Z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