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630968" ContentType="image/png"/>
  <Default Extension="590608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7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265082a381.77630968"/>
  <Relationship Id="rId3" Type="http://schemas.openxmlformats.org/officeDocument/2006/relationships/image" Target="../media/logo_673cf265221c392.590608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Lesion Geometry and Radiofrequency Energy Relationships" descr="Lesion Geometry and Radiofrequency Energy Relationshi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tadia ID, Williams SE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sion Geometry and Radiofrequency Energy Relationshi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65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2024-11-19T20:17:41Z</dcterms:created>
  <dcterms:modified xsi:type="dcterms:W3CDTF">2024-11-19T20:17:41Z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