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024469" ContentType="image/png"/>
  <Default Extension="384011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d592d4421.87024469"/>
  <Relationship Id="rId3" Type="http://schemas.openxmlformats.org/officeDocument/2006/relationships/image" Target="../media/logo_673cf3d5b839b52.384011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86400"/>
          <a:chOff x="9525" y="9525"/>
          <a:chExt cx="9229725" cy="5486400"/>
        </a:xfrm>
      </p:grpSpPr>
      <p:pic>
        <p:nvPicPr>
          <p:cNvPr id="1" name="Overview of High-power, Short-duration Studies" descr="Overview of High-power, Short-dura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High-power, Short-dura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2024-11-19T20:23:49Z</dcterms:created>
  <dcterms:modified xsi:type="dcterms:W3CDTF">2024-11-19T20:23:49Z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