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638525" ContentType="image/png"/>
  <Default Extension="38642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bdc846301.48638525"/>
  <Relationship Id="rId3" Type="http://schemas.openxmlformats.org/officeDocument/2006/relationships/image" Target="../media/logo_673cf6bde840142.38642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Mechanisms of AF" descr="Mechanism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ney CH, Wit AL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73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2024-11-19T20:36:13Z</dcterms:created>
  <dcterms:modified xsi:type="dcterms:W3CDTF">2024-11-19T20:36:13Z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