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638525" ContentType="image/png"/>
  <Default Extension="386420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8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6bdc846301.48638525"/>
  <Relationship Id="rId3" Type="http://schemas.openxmlformats.org/officeDocument/2006/relationships/image" Target="../media/logo_673cf6bde840142.386420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15075"/>
          <a:chOff x="9525" y="9525"/>
          <a:chExt cx="9229725" cy="6315075"/>
        </a:xfrm>
      </p:grpSpPr>
      <p:pic>
        <p:nvPicPr>
          <p:cNvPr id="1" name="Mechanisms of AF" descr="Mechanisms of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5553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ney CH, Wit AL, Peters N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of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73–8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2024-11-19T20:36:13Z</dcterms:created>
  <dcterms:modified xsi:type="dcterms:W3CDTF">2024-11-19T20:36:13Z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