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3915763" ContentType="image/png"/>
  <Default Extension="1861824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41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f3f9c6d9f61.33915763"/>
  <Relationship Id="rId3" Type="http://schemas.openxmlformats.org/officeDocument/2006/relationships/image" Target="../media/logo_673cf3f9e45de22.1861824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533900"/>
          <a:chOff x="9525" y="9525"/>
          <a:chExt cx="9229725" cy="4533900"/>
        </a:xfrm>
      </p:grpSpPr>
      <p:pic>
        <p:nvPicPr>
          <p:cNvPr id="1" name="Re-entry, Leading Circle and Spiral Mechanisms" descr="Re-entry, Leading Circle and Spiral Mechanis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771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ney CH, Wit AL, Peters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-entry, Leading Circle and Spiral Mechanis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9;8(4):273–84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9.0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2024-11-19T20:24:25Z</dcterms:created>
  <dcterms:modified xsi:type="dcterms:W3CDTF">2024-11-19T20:24:25Z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