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819125" ContentType="image/png"/>
  <Default Extension="454752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7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6675068661.93819125"/>
  <Relationship Id="rId3" Type="http://schemas.openxmlformats.org/officeDocument/2006/relationships/image" Target="../media/logo_673cf6676faf452.454752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81800"/>
          <a:chOff x="9525" y="9525"/>
          <a:chExt cx="9229725" cy="6781800"/>
        </a:xfrm>
      </p:grpSpPr>
      <p:pic>
        <p:nvPicPr>
          <p:cNvPr id="1" name="Phase Singularities May Occur at Lines of Conduction Block" descr="Phase Singularities May Occur at Lines of Conduction Bl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19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ney CH, Wit AL, Peters N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ase Singularities May Occur at Lines of Conduction Bl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73–8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2024-11-19T20:34:47Z</dcterms:created>
  <dcterms:modified xsi:type="dcterms:W3CDTF">2024-11-19T20:34:47Z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