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2599844" ContentType="image/png"/>
  <Default Extension="5657630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6615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fbdd4d84c91.72599844"/>
  <Relationship Id="rId3" Type="http://schemas.openxmlformats.org/officeDocument/2006/relationships/image" Target="../media/logo_673cfbdd8616622.5657630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Pseudo Re-entrant Circuits Composed of Multiple Wavefronts May Appear as Stable Rotational Activity" descr="Pseudo Re-entrant Circuits Composed of Multiple Wavefronts May Appear as Stable Rotational Activit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243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oney CH, Wit AL, Peters N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seudo Re-entrant Circuits Composed of Multiple Wavefronts May Appear as Stable Rotational Activit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4):273–8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0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2024-11-19T20:58:05Z</dcterms:created>
  <dcterms:modified xsi:type="dcterms:W3CDTF">2024-11-19T20:58:05Z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