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678034" ContentType="image/png"/>
  <Default Extension="958978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8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6f2093e851.05678034"/>
  <Relationship Id="rId3" Type="http://schemas.openxmlformats.org/officeDocument/2006/relationships/image" Target="../media/logo_673cf6f22611b22.958978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ype of Fibrotic Remodelling Affects Phase Singularity Locations, Where Anchors Could be Anatomical or Functional" descr="Type of Fibrotic Remodelling Affects Phase Singularity Locations, Where Anchors Could be Anatomical or Function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958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ney CH, Wit AL, Peters N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ype of Fibrotic Remodelling Affects Phase Singularity Locations, Where Anchors Could be Anatomical or Function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73–8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2024-11-19T20:37:06Z</dcterms:created>
  <dcterms:modified xsi:type="dcterms:W3CDTF">2024-11-19T20:37:06Z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