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757898" ContentType="image/png"/>
  <Default Extension="322203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55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953337be51.55757898"/>
  <Relationship Id="rId3" Type="http://schemas.openxmlformats.org/officeDocument/2006/relationships/image" Target="../media/logo_673cf953493b462.322203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linical Experience with Cardiac Stereotactic Body" descr="Clinical Experience with Cardiac Stereotactic Bod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434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ei C, Qian P, Tedrow UB, Mak R, Zei P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Experience with Cardiac Stereotactic Bod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4):285–9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2024-11-19T20:47:15Z</dcterms:created>
  <dcterms:modified xsi:type="dcterms:W3CDTF">2024-11-19T20:47:15Z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