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993121" ContentType="image/png"/>
  <Default Extension="230502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984336e91.92993121"/>
  <Relationship Id="rId3" Type="http://schemas.openxmlformats.org/officeDocument/2006/relationships/image" Target="../media/logo_673cf6986185972.230502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Cardiac Stereotactic Body Radioablation Treatment Parameters" descr="Cardiac Stereotactic Body Radioablation Treatment Param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i C, Qian P, Tedrow UB, Mak R, Zei P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Stereotactic Body Radioablation Treatment Param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85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2024-11-19T20:35:36Z</dcterms:created>
  <dcterms:modified xsi:type="dcterms:W3CDTF">2024-11-19T20:35:36Z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