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890935" ContentType="image/png"/>
  <Default Extension="682967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6ca3dce71.68890935"/>
  <Relationship Id="rId3" Type="http://schemas.openxmlformats.org/officeDocument/2006/relationships/image" Target="../media/logo_673cf96cc402c52.682967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The Representative Treatment Plan" descr="The Representative Treatmen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 C, Qian P, Tedrow UB, Mak R, Zei P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epresentative Treatmen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85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2024-11-19T20:47:40Z</dcterms:created>
  <dcterms:modified xsi:type="dcterms:W3CDTF">2024-11-19T20:47:40Z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